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 JAGAN Mohan Reddy" userId="e7ed6ebbd749d5db" providerId="LiveId" clId="{7DB8C6D6-7564-4DB3-9DC7-FECC8625A662}"/>
    <pc:docChg chg="undo custSel addSld delSld modSld">
      <pc:chgData name="R JAGAN Mohan Reddy" userId="e7ed6ebbd749d5db" providerId="LiveId" clId="{7DB8C6D6-7564-4DB3-9DC7-FECC8625A662}" dt="2025-07-14T15:32:00.697" v="49" actId="14100"/>
      <pc:docMkLst>
        <pc:docMk/>
      </pc:docMkLst>
      <pc:sldChg chg="modSp mod">
        <pc:chgData name="R JAGAN Mohan Reddy" userId="e7ed6ebbd749d5db" providerId="LiveId" clId="{7DB8C6D6-7564-4DB3-9DC7-FECC8625A662}" dt="2025-07-14T15:10:03.881" v="43" actId="1036"/>
        <pc:sldMkLst>
          <pc:docMk/>
          <pc:sldMk cId="0" sldId="256"/>
        </pc:sldMkLst>
        <pc:spChg chg="mod">
          <ac:chgData name="R JAGAN Mohan Reddy" userId="e7ed6ebbd749d5db" providerId="LiveId" clId="{7DB8C6D6-7564-4DB3-9DC7-FECC8625A662}" dt="2025-07-14T15:09:58.960" v="42" actId="20577"/>
          <ac:spMkLst>
            <pc:docMk/>
            <pc:sldMk cId="0" sldId="256"/>
            <ac:spMk id="6" creationId="{00000000-0000-0000-0000-000000000000}"/>
          </ac:spMkLst>
        </pc:spChg>
        <pc:picChg chg="mod">
          <ac:chgData name="R JAGAN Mohan Reddy" userId="e7ed6ebbd749d5db" providerId="LiveId" clId="{7DB8C6D6-7564-4DB3-9DC7-FECC8625A662}" dt="2025-07-14T15:10:03.881" v="43" actId="1036"/>
          <ac:picMkLst>
            <pc:docMk/>
            <pc:sldMk cId="0" sldId="256"/>
            <ac:picMk id="2" creationId="{00000000-0000-0000-0000-000000000000}"/>
          </ac:picMkLst>
        </pc:picChg>
      </pc:sldChg>
      <pc:sldChg chg="add del">
        <pc:chgData name="R JAGAN Mohan Reddy" userId="e7ed6ebbd749d5db" providerId="LiveId" clId="{7DB8C6D6-7564-4DB3-9DC7-FECC8625A662}" dt="2025-07-14T15:11:46.172" v="45" actId="2696"/>
        <pc:sldMkLst>
          <pc:docMk/>
          <pc:sldMk cId="0" sldId="266"/>
        </pc:sldMkLst>
      </pc:sldChg>
      <pc:sldChg chg="modSp mod">
        <pc:chgData name="R JAGAN Mohan Reddy" userId="e7ed6ebbd749d5db" providerId="LiveId" clId="{7DB8C6D6-7564-4DB3-9DC7-FECC8625A662}" dt="2025-07-14T15:32:00.697" v="49" actId="14100"/>
        <pc:sldMkLst>
          <pc:docMk/>
          <pc:sldMk cId="0" sldId="272"/>
        </pc:sldMkLst>
        <pc:picChg chg="mod">
          <ac:chgData name="R JAGAN Mohan Reddy" userId="e7ed6ebbd749d5db" providerId="LiveId" clId="{7DB8C6D6-7564-4DB3-9DC7-FECC8625A662}" dt="2025-07-14T15:32:00.697" v="49" actId="14100"/>
          <ac:picMkLst>
            <pc:docMk/>
            <pc:sldMk cId="0" sldId="272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62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998464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291072"/>
            <a:ext cx="9332456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250"/>
              </a:lnSpc>
            </a:pPr>
            <a:r>
              <a:rPr lang="en-US" sz="2320" dirty="0"/>
              <a:t>By Jagan Mohan Reddy</a:t>
            </a:r>
          </a:p>
        </p:txBody>
      </p:sp>
      <p:sp>
        <p:nvSpPr>
          <p:cNvPr id="7" name="Text 1"/>
          <p:cNvSpPr/>
          <p:nvPr/>
        </p:nvSpPr>
        <p:spPr>
          <a:xfrm>
            <a:off x="1417320" y="6711696"/>
            <a:ext cx="383133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SUMMER TRAINING PROJECT REPORT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2889504"/>
            <a:ext cx="4133088" cy="17007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216" y="4837176"/>
            <a:ext cx="6327648" cy="13441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89504"/>
            <a:ext cx="4133088" cy="17007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837176"/>
            <a:ext cx="6327648" cy="13441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2889504"/>
            <a:ext cx="4133088" cy="170078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97280" y="3026664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There are so many movies and anime shows out there, it’s hard to find ones you’ll really like.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7699248" y="4974336"/>
            <a:ext cx="58430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It’s designed to help people like me, who love movies and anime, find new things to watch easily.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5504688" y="3026664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Some recommendation systems only look at what you’ve rated, but they might miss movies that are similar in style or theme.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9902952" y="3026664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Others only look at movie details but don’t consider your personal tastes.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832104" y="1792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Problem Definition</a:t>
            </a:r>
            <a:endParaRPr lang="en-US" sz="4640" dirty="0"/>
          </a:p>
        </p:txBody>
      </p:sp>
      <p:sp>
        <p:nvSpPr>
          <p:cNvPr id="14" name="Text 5"/>
          <p:cNvSpPr/>
          <p:nvPr/>
        </p:nvSpPr>
        <p:spPr>
          <a:xfrm>
            <a:off x="1097280" y="4974336"/>
            <a:ext cx="584301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My project solves this by combining both approaches—user ratings and movie details—to give better, more personalized suggestions.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2523744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2523744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523744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2523744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817352" y="3822192"/>
            <a:ext cx="274320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Make the system easy to use with a web page built using Flask.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832104" y="141732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Scope and Objectives</a:t>
            </a:r>
            <a:endParaRPr lang="en-US" sz="4640" dirty="0"/>
          </a:p>
        </p:txBody>
      </p:sp>
      <p:sp>
        <p:nvSpPr>
          <p:cNvPr id="10" name="Text 2"/>
          <p:cNvSpPr/>
          <p:nvPr/>
        </p:nvSpPr>
        <p:spPr>
          <a:xfrm>
            <a:off x="7571232" y="3822192"/>
            <a:ext cx="27432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Allow users to find the top N movies similar to a movie they like by entering its title.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86053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4325112" y="3822192"/>
            <a:ext cx="27432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Let users get the top N movies tailored to their tastes by entering their user ID.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561441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236829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2106656" y="28254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78992" y="3822192"/>
            <a:ext cx="2743200" cy="2478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 a system that combines collaborative filtering (based on user ratings) and content-based filtering (based on movie details like genres or descriptions).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04104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Software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5404104" y="5230368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Python 3.8 or higher, with libraries like PyTorch, Pandas, NumPy, Scikit-learn, Flask, and Matplotlib.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9729216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Dataset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9729216" y="5230368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MovieLens dataset, which has files like movies.csv (movie titles and genres), ratings.csv (user ratings), and others with movie details like descriptions.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System Requirements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1078992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Hardware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5230368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 computer with at least 8 GB RAM. A GPU is helpful for faster training but not necessary.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2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952" y="4928616"/>
            <a:ext cx="602166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952" y="3072384"/>
            <a:ext cx="602166" cy="4937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895388" y="4965192"/>
            <a:ext cx="89029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Hybrid Model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4873084" y="3108960"/>
            <a:ext cx="892521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Preprocessing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3958682" y="4992624"/>
            <a:ext cx="1048215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4873084" y="3666744"/>
            <a:ext cx="892521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Loads MovieLens data, cleans it, and gets it ready for the model by turning things like user IDs and movie details into numbers.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895388" y="5513832"/>
            <a:ext cx="89029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 neural network that uses user ratings and movie details to predict what users might like.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-256478" y="1737360"/>
            <a:ext cx="14073062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Architecture Diagram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4125952" y="3145536"/>
            <a:ext cx="490654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7675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48" y="1746504"/>
            <a:ext cx="4727448" cy="60350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10799064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0799064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10799064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10799064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210665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236829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571232" y="12097512"/>
            <a:ext cx="274320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Train the hybrid model using user ratings and movie content.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Flow Diagram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4325112" y="12097512"/>
            <a:ext cx="274320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Clean and prepare data (encode user and movie IDs, scale ratings, extract movie features using TF-IDF).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886053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078992" y="12097512"/>
            <a:ext cx="274320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Load MovieLens data files (movies.csv, ratings.csv, etc.).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5614416" y="111008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817352" y="12097512"/>
            <a:ext cx="27432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Use the model to predict ratings and suggest movies through the Flask app.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IMPLEMENTATION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04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681728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 used the tools listed in Chapter 2: Python, PyTorch, Pandas, NumPy, Scikit-learn, Flask, and Matplotlib. These helped me handle data, build the model, and create a web interface for users to try the system.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Tools Used</a:t>
            </a:r>
            <a:endParaRPr lang="en-US" sz="46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873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7873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755648"/>
            <a:ext cx="2569464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1755648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1755648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1755648"/>
            <a:ext cx="2569464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832" y="1755648"/>
            <a:ext cx="2569464" cy="95097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1466576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Deployment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204825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869680" y="3611880"/>
            <a:ext cx="2103120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Checked how good the model was using numbers like Mean Squared Error (MSE), Mean Absolute Error (MAE), and Root Mean Squared Error (RMSE).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7232904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3675888" y="4023360"/>
            <a:ext cx="2103120" cy="3547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Built a neural network with PyTorch that combines user ratings (collaborative filtering) and movie details (content-based filtering) to predict ratings.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Methodology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6272784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Training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6272784" y="3611880"/>
            <a:ext cx="2103120" cy="3547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Trained the model for 10 rounds (called epochs) to make its predictions as close as possible to actual ratings, using a loss function called MSE.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1078992" y="4434840"/>
            <a:ext cx="2103120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Loaded MovieLens data, filled in missing information (like empty movie descriptions), and turned user and movie IDs into numbers.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829800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9" name="Text 10"/>
          <p:cNvSpPr/>
          <p:nvPr/>
        </p:nvSpPr>
        <p:spPr>
          <a:xfrm>
            <a:off x="3675888" y="3054096"/>
            <a:ext cx="21031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Development</a:t>
            </a: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4636008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11466576" y="3611880"/>
            <a:ext cx="2103120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Added a web interface with Flask so users can enter their ID or a movie title and get recommendations.</a:t>
            </a:r>
            <a:endParaRPr lang="en-US" sz="1850" dirty="0"/>
          </a:p>
        </p:txBody>
      </p:sp>
      <p:sp>
        <p:nvSpPr>
          <p:cNvPr id="22" name="Text 13"/>
          <p:cNvSpPr/>
          <p:nvPr/>
        </p:nvSpPr>
        <p:spPr>
          <a:xfrm>
            <a:off x="8869680" y="3054096"/>
            <a:ext cx="21031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Evaluation</a:t>
            </a:r>
            <a:endParaRPr lang="en-US" sz="2320" dirty="0"/>
          </a:p>
        </p:txBody>
      </p:sp>
      <p:sp>
        <p:nvSpPr>
          <p:cNvPr id="23" name="Text 14"/>
          <p:cNvSpPr/>
          <p:nvPr/>
        </p:nvSpPr>
        <p:spPr>
          <a:xfrm>
            <a:off x="1242669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24" name="Text 15"/>
          <p:cNvSpPr/>
          <p:nvPr/>
        </p:nvSpPr>
        <p:spPr>
          <a:xfrm>
            <a:off x="1078992" y="3054096"/>
            <a:ext cx="2103120" cy="124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Preprocessing</a:t>
            </a:r>
            <a:endParaRPr lang="en-US" sz="23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837176"/>
            <a:ext cx="3840480" cy="13441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2889504"/>
            <a:ext cx="3840480" cy="17007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048" y="4837176"/>
            <a:ext cx="3840480" cy="13441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048" y="2889504"/>
            <a:ext cx="3840480" cy="170078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17922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Modules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5212080" y="3026664"/>
            <a:ext cx="33558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Model Module: The neural network that predicts ratings based on users and movies.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1097280" y="4974336"/>
            <a:ext cx="33558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Recommendation Module: Suggests personalized movies or ones similar to a given title.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097280" y="3026664"/>
            <a:ext cx="335584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Data Loading Module: Reads and prepares MovieLens data, like cleaning it and turning it into numbers.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212080" y="4974336"/>
            <a:ext cx="335584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Interface Module: The Flask app where users can interact with the system.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48" y="2267712"/>
            <a:ext cx="4727448" cy="35661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6227064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Flask app has a simple web page where users can enter their ID or a movie title to get recommendations. It shows a form for input and lists the suggested movies with their predicted ratings or similarity scores.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1170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Screenshots</a:t>
            </a:r>
            <a:endParaRPr lang="en-US" sz="46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IMPLEMENTATION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CONCLUSION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51663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RESULTS AND DISCUSSION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480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PROJECT DETAILS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380390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TRAINING OVERVIEW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226771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RESULTS AND DISCUSSION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05</a:t>
            </a:r>
            <a:endParaRPr lang="en-US" sz="139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3487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768" y="4709160"/>
            <a:ext cx="4727448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4288536"/>
            <a:ext cx="4727448" cy="14813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768" y="1993392"/>
            <a:ext cx="4727448" cy="22402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472" y="1993392"/>
            <a:ext cx="4727448" cy="18288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78992" y="1049731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Personalized Recommendations: Suggests the top N movies for a user based on their ratings.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124815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Here’s a graph showing how close the model’s predictions are to actual ratings: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Output / Report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1078992" y="999439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system works great and does two things: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78992" y="11375136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Content-Based Recommendations: Finds movies similar to one I pick, like an anime movie, by looking at genres or descriptions.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1856232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Challenges Faced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3081528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Building the project had some tough moments: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4425696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Model Balance: Making the collaborative and content-based parts</a:t>
            </a:r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work together was hard.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3575304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Data Issues: Some movies in the MovieLens dataset were missing details, like descriptions.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053328" y="5276088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cold start problem : Most of the data </a:t>
            </a:r>
            <a:r>
              <a:rPr lang="en-US" sz="2000" dirty="0"/>
              <a:t>hasn’t rated any movies yet, the</a:t>
            </a:r>
          </a:p>
          <a:p>
            <a:pPr>
              <a:lnSpc>
                <a:spcPts val="2780"/>
              </a:lnSpc>
            </a:pPr>
            <a:r>
              <a:rPr lang="en-US" sz="2000" dirty="0"/>
              <a:t>     system doesn’t know their preferences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10235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check if a model is good using numbers like MSE, MAE, and RMSE.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61188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build recommendation systems using machine learning.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10565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use PyTorch to create neural networks that predict things like movie ratings.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189280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Learnings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1078992" y="559612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handle data problems and finish a project from start to end.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60857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How to make a web app with Flask so others can use my system easily.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311810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project taught me a lot: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05156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Summary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84632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I’m proud of my project because it’s useful for people like me who love movies and anime.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45896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Flask web interface makes it easy to use, and the model gives good suggestions.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2276856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summer course "Machine Learning Made Easy: From Basics to AI Applications" at Lovely Professional University was awesome.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22452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course taught me how to use Python, PyTorch, and other tools to make this happen.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3246120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 learned how to use machine learning to solve real problems, and I built a movie recommendation system that suggests movies based on what users like or what’s similar to other movies.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6080760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experience has made me more confident in machine learning, and I’m excited to work on more projects in the future.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01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35331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Objective of the Project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07238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Suggest the top N movies for a user based on their past ratings, so I can get personalized suggestions.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257860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main goal of my project was to create a movie recommendation system that does two things: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18795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Since I enjoy movies and anime, I wanted a system that feels personal and helps me discover new shows or films.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809744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system should be easy to use, with a web page where users can enter their ID or a movie title and get recommendations.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5779008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It uses deep learning and some part machine learning  to make smart suggestions, combining what users like with movie details to give the best results possible.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356616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Find the top N movies similar to a movie I like, based on its content, like genres or themes.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02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TRAINING OVERVIEW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995928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148840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852160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2148840"/>
            <a:ext cx="457200" cy="4937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852160"/>
            <a:ext cx="457200" cy="4937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3995928"/>
            <a:ext cx="457200" cy="49377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8138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Tools and Technologies Used</a:t>
            </a:r>
            <a:endParaRPr lang="en-US" sz="4640" dirty="0"/>
          </a:p>
        </p:txBody>
      </p:sp>
      <p:sp>
        <p:nvSpPr>
          <p:cNvPr id="11" name="Text 1"/>
          <p:cNvSpPr/>
          <p:nvPr/>
        </p:nvSpPr>
        <p:spPr>
          <a:xfrm>
            <a:off x="1609344" y="588873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Flask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996696" y="40690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8247888" y="588873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Matplotlib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1609344" y="403250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Pandas and NumPy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1609344" y="2734056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The main programming language I used to write all the code.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996696" y="222199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7"/>
          <p:cNvSpPr/>
          <p:nvPr/>
        </p:nvSpPr>
        <p:spPr>
          <a:xfrm>
            <a:off x="8247888" y="6446520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For making graphs to show the model’s results, like how close predictions are to actual ratings.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1609344" y="6446520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To create a web page where users can get movie recommendations.</a:t>
            </a:r>
            <a:endParaRPr lang="en-US" sz="1850" dirty="0"/>
          </a:p>
        </p:txBody>
      </p:sp>
      <p:sp>
        <p:nvSpPr>
          <p:cNvPr id="19" name="Text 9"/>
          <p:cNvSpPr/>
          <p:nvPr/>
        </p:nvSpPr>
        <p:spPr>
          <a:xfrm>
            <a:off x="7635240" y="592531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6</a:t>
            </a:r>
            <a:endParaRPr lang="en-US" sz="2320" dirty="0"/>
          </a:p>
        </p:txBody>
      </p:sp>
      <p:sp>
        <p:nvSpPr>
          <p:cNvPr id="20" name="Text 10"/>
          <p:cNvSpPr/>
          <p:nvPr/>
        </p:nvSpPr>
        <p:spPr>
          <a:xfrm>
            <a:off x="8247888" y="218541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PyTorch</a:t>
            </a:r>
            <a:endParaRPr lang="en-US" sz="2320" dirty="0"/>
          </a:p>
        </p:txBody>
      </p:sp>
      <p:sp>
        <p:nvSpPr>
          <p:cNvPr id="21" name="Text 11"/>
          <p:cNvSpPr/>
          <p:nvPr/>
        </p:nvSpPr>
        <p:spPr>
          <a:xfrm>
            <a:off x="7635240" y="222199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22" name="Text 12"/>
          <p:cNvSpPr/>
          <p:nvPr/>
        </p:nvSpPr>
        <p:spPr>
          <a:xfrm>
            <a:off x="8247888" y="4590288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For splitting data, scaling numbers, and checking how well the model works.</a:t>
            </a:r>
            <a:endParaRPr lang="en-US" sz="1850" dirty="0"/>
          </a:p>
        </p:txBody>
      </p:sp>
      <p:sp>
        <p:nvSpPr>
          <p:cNvPr id="23" name="Text 13"/>
          <p:cNvSpPr/>
          <p:nvPr/>
        </p:nvSpPr>
        <p:spPr>
          <a:xfrm>
            <a:off x="996696" y="592531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24" name="Text 14"/>
          <p:cNvSpPr/>
          <p:nvPr/>
        </p:nvSpPr>
        <p:spPr>
          <a:xfrm>
            <a:off x="8247888" y="403250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Scikit-learn</a:t>
            </a:r>
            <a:endParaRPr lang="en-US" sz="2320" dirty="0"/>
          </a:p>
        </p:txBody>
      </p:sp>
      <p:sp>
        <p:nvSpPr>
          <p:cNvPr id="25" name="Text 15"/>
          <p:cNvSpPr/>
          <p:nvPr/>
        </p:nvSpPr>
        <p:spPr>
          <a:xfrm>
            <a:off x="1609344" y="2185416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Python</a:t>
            </a:r>
            <a:endParaRPr lang="en-US" sz="2320" dirty="0"/>
          </a:p>
        </p:txBody>
      </p:sp>
      <p:sp>
        <p:nvSpPr>
          <p:cNvPr id="26" name="Text 16"/>
          <p:cNvSpPr/>
          <p:nvPr/>
        </p:nvSpPr>
        <p:spPr>
          <a:xfrm>
            <a:off x="1609344" y="4590288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For working with data, like organizing movie ratings and details.</a:t>
            </a:r>
            <a:endParaRPr lang="en-US" sz="1850" dirty="0"/>
          </a:p>
        </p:txBody>
      </p:sp>
      <p:sp>
        <p:nvSpPr>
          <p:cNvPr id="27" name="Text 17"/>
          <p:cNvSpPr/>
          <p:nvPr/>
        </p:nvSpPr>
        <p:spPr>
          <a:xfrm>
            <a:off x="8247888" y="2734056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 tool for building neural networks, which I used for my recommendation model.</a:t>
            </a:r>
            <a:endParaRPr lang="en-US" sz="1850" dirty="0"/>
          </a:p>
        </p:txBody>
      </p:sp>
      <p:sp>
        <p:nvSpPr>
          <p:cNvPr id="28" name="Text 18"/>
          <p:cNvSpPr/>
          <p:nvPr/>
        </p:nvSpPr>
        <p:spPr>
          <a:xfrm>
            <a:off x="7635240" y="40690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15768"/>
            <a:ext cx="4133088" cy="17007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4663440"/>
            <a:ext cx="4133088" cy="17007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2715768"/>
            <a:ext cx="4133088" cy="17007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4663440"/>
            <a:ext cx="4133088" cy="17007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512" y="2715768"/>
            <a:ext cx="4133088" cy="17007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63440"/>
            <a:ext cx="4133088" cy="170078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160934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Areas Covered During Training</a:t>
            </a:r>
            <a:endParaRPr lang="en-US" sz="4640" dirty="0"/>
          </a:p>
        </p:txBody>
      </p:sp>
      <p:sp>
        <p:nvSpPr>
          <p:cNvPr id="11" name="Text 1"/>
          <p:cNvSpPr/>
          <p:nvPr/>
        </p:nvSpPr>
        <p:spPr>
          <a:xfrm>
            <a:off x="5504688" y="4800600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Model Evaluation: Checking if the model’s predictions are good using numbers like error rates.</a:t>
            </a: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9902952" y="4800600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Deployment: Putting the model online so users can interact with it through a web page.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1097280" y="4800600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Recommendation Systems: Learning how to suggest items based on what users like or item details, like movie genres.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9902952" y="2852928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Neural Networks: Building models that act like a brain to find patterns in data, which I used for my recommendation system.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1097280" y="2852928"/>
            <a:ext cx="3639312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Data Preprocessing: Cleaning and preparing data so the computer can use it properly.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5504688" y="2852928"/>
            <a:ext cx="363931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Supervised Learning: Teaching the computer to predict things, like movie ratings, based on examples.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3916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83480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DETAILS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3708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684264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48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1005840"/>
            <a:ext cx="12984480" cy="2478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0"/>
              </a:lnSpc>
              <a:buNone/>
            </a:pPr>
            <a:r>
              <a:rPr lang="en-US" sz="1393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03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37490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642839"/>
            <a:ext cx="8010144" cy="92555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Title of the Project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267628" y="3646449"/>
            <a:ext cx="10392937" cy="7805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/>
              <a:t>Hybrid Movie Recommendation System Using Deep Learning with Content-Based and Collaborative Filtering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1506</Words>
  <Application>Microsoft Office PowerPoint</Application>
  <PresentationFormat>Custom</PresentationFormat>
  <Paragraphs>178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Arial-Regular</vt:lpstr>
      <vt:lpstr>思源黑体-思源黑体-Bold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 JAGAN Mohan Reddy</cp:lastModifiedBy>
  <cp:revision>2</cp:revision>
  <dcterms:created xsi:type="dcterms:W3CDTF">2025-07-14T08:27:39Z</dcterms:created>
  <dcterms:modified xsi:type="dcterms:W3CDTF">2025-07-14T15:32:04Z</dcterms:modified>
</cp:coreProperties>
</file>